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9C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/>
              <a:t>Describing</a:t>
            </a:r>
            <a:r>
              <a:rPr lang="es-MX" dirty="0" smtClean="0"/>
              <a:t> </a:t>
            </a:r>
            <a:r>
              <a:rPr lang="es-MX" dirty="0" err="1" smtClean="0"/>
              <a:t>tools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L.E.L.I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Leticia Sánchez Franco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 –junio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3 Bisel"/>
          <p:cNvSpPr/>
          <p:nvPr/>
        </p:nvSpPr>
        <p:spPr>
          <a:xfrm>
            <a:off x="3707904" y="2873898"/>
            <a:ext cx="1940690" cy="9151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Tools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4 Elipse"/>
          <p:cNvSpPr/>
          <p:nvPr/>
        </p:nvSpPr>
        <p:spPr>
          <a:xfrm>
            <a:off x="6101058" y="4346209"/>
            <a:ext cx="2782426" cy="1263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tools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to create cylindrical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holes.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5 Elipse"/>
          <p:cNvSpPr/>
          <p:nvPr/>
        </p:nvSpPr>
        <p:spPr>
          <a:xfrm>
            <a:off x="479764" y="1559234"/>
            <a:ext cx="2585617" cy="1221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It´s a tool for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turning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screws.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7 Elipse"/>
          <p:cNvSpPr/>
          <p:nvPr/>
        </p:nvSpPr>
        <p:spPr>
          <a:xfrm>
            <a:off x="6012160" y="1556792"/>
            <a:ext cx="2686712" cy="1150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It´s a tool for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turning nuts.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8 Elipse"/>
          <p:cNvSpPr/>
          <p:nvPr/>
        </p:nvSpPr>
        <p:spPr>
          <a:xfrm>
            <a:off x="2941170" y="280386"/>
            <a:ext cx="3267623" cy="1400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something you use to cut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cable or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it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16 Conector recto de flecha"/>
          <p:cNvCxnSpPr/>
          <p:nvPr/>
        </p:nvCxnSpPr>
        <p:spPr>
          <a:xfrm flipH="1" flipV="1">
            <a:off x="4679759" y="1680536"/>
            <a:ext cx="36918" cy="13012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23 Conector recto de flecha"/>
          <p:cNvCxnSpPr/>
          <p:nvPr/>
        </p:nvCxnSpPr>
        <p:spPr>
          <a:xfrm flipH="1">
            <a:off x="2730341" y="3791744"/>
            <a:ext cx="896998" cy="10403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0" name="25 Conector recto de flecha"/>
          <p:cNvCxnSpPr>
            <a:stCxn id="42" idx="4"/>
            <a:endCxn id="44" idx="5"/>
          </p:cNvCxnSpPr>
          <p:nvPr/>
        </p:nvCxnSpPr>
        <p:spPr>
          <a:xfrm flipH="1" flipV="1">
            <a:off x="2686726" y="2602015"/>
            <a:ext cx="1021178" cy="7294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51" name="Picture 2" descr="http://www.mia-mor.com/productos/big/PINZAS-DE-CORTE-6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54245"/>
            <a:ext cx="1611566" cy="14294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http://img02.bibliocad.com/biblioteca/image/00050000/8000/desarmadorplano_5854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81" y="332656"/>
            <a:ext cx="1830994" cy="10725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8" descr="http://img.directindustry.es/images_di/photo-g/brocas-diamante-7385-264140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764" y="4047877"/>
            <a:ext cx="1455518" cy="16232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924944"/>
            <a:ext cx="2007228" cy="11958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2" descr="http://cubillastools.com/shop/16-61-thickbox/soldadora-mig-90-amp-110-vol-solda-sin-ga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41" y="2769128"/>
            <a:ext cx="1577081" cy="15770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8" name="25 Conector recto de flecha"/>
          <p:cNvCxnSpPr/>
          <p:nvPr/>
        </p:nvCxnSpPr>
        <p:spPr>
          <a:xfrm flipV="1">
            <a:off x="5663664" y="2576531"/>
            <a:ext cx="660163" cy="7583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23 Conector recto de flecha"/>
          <p:cNvCxnSpPr/>
          <p:nvPr/>
        </p:nvCxnSpPr>
        <p:spPr>
          <a:xfrm>
            <a:off x="5419291" y="3862878"/>
            <a:ext cx="727759" cy="7843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Elipse 28"/>
          <p:cNvSpPr/>
          <p:nvPr/>
        </p:nvSpPr>
        <p:spPr>
          <a:xfrm>
            <a:off x="256622" y="4278822"/>
            <a:ext cx="2482093" cy="1455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a machine for  joining together two pieces of metal.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80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70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Describing tools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Lety Franco</dc:creator>
  <cp:lastModifiedBy>Ing. Rafaela</cp:lastModifiedBy>
  <cp:revision>77</cp:revision>
  <dcterms:created xsi:type="dcterms:W3CDTF">2012-12-04T21:22:09Z</dcterms:created>
  <dcterms:modified xsi:type="dcterms:W3CDTF">2016-05-10T19:07:18Z</dcterms:modified>
</cp:coreProperties>
</file>